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15"/>
  </p:handoutMasterIdLst>
  <p:sldIdLst>
    <p:sldId id="256" r:id="rId2"/>
    <p:sldId id="262" r:id="rId3"/>
    <p:sldId id="265" r:id="rId4"/>
    <p:sldId id="261" r:id="rId5"/>
    <p:sldId id="264" r:id="rId6"/>
    <p:sldId id="259" r:id="rId7"/>
    <p:sldId id="260" r:id="rId8"/>
    <p:sldId id="267" r:id="rId9"/>
    <p:sldId id="269" r:id="rId10"/>
    <p:sldId id="266" r:id="rId11"/>
    <p:sldId id="268" r:id="rId12"/>
    <p:sldId id="270" r:id="rId13"/>
    <p:sldId id="26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722F61-8697-47F1-BEBD-9AA419F0178D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76FEB5-2CF2-4561-BBF3-EC641E946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7494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15E8F7B-9F44-44AE-BBD4-E9781D606A6F}" type="datetimeFigureOut">
              <a:rPr lang="en-US" smtClean="0"/>
              <a:pPr/>
              <a:t>9/6/2018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A2EAA65-29BC-482B-A41D-1A5D9932BB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E8F7B-9F44-44AE-BBD4-E9781D606A6F}" type="datetimeFigureOut">
              <a:rPr lang="en-US" smtClean="0"/>
              <a:pPr/>
              <a:t>9/6/2018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EAA65-29BC-482B-A41D-1A5D9932BB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E8F7B-9F44-44AE-BBD4-E9781D606A6F}" type="datetimeFigureOut">
              <a:rPr lang="en-US" smtClean="0"/>
              <a:pPr/>
              <a:t>9/6/2018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EAA65-29BC-482B-A41D-1A5D9932BB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E8F7B-9F44-44AE-BBD4-E9781D606A6F}" type="datetimeFigureOut">
              <a:rPr lang="en-US" smtClean="0"/>
              <a:pPr/>
              <a:t>9/6/2018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EAA65-29BC-482B-A41D-1A5D9932BB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E8F7B-9F44-44AE-BBD4-E9781D606A6F}" type="datetimeFigureOut">
              <a:rPr lang="en-US" smtClean="0"/>
              <a:pPr/>
              <a:t>9/6/2018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EAA65-29BC-482B-A41D-1A5D9932BB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E8F7B-9F44-44AE-BBD4-E9781D606A6F}" type="datetimeFigureOut">
              <a:rPr lang="en-US" smtClean="0"/>
              <a:pPr/>
              <a:t>9/6/2018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EAA65-29BC-482B-A41D-1A5D9932BB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E8F7B-9F44-44AE-BBD4-E9781D606A6F}" type="datetimeFigureOut">
              <a:rPr lang="en-US" smtClean="0"/>
              <a:pPr/>
              <a:t>9/6/2018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EAA65-29BC-482B-A41D-1A5D9932BB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E8F7B-9F44-44AE-BBD4-E9781D606A6F}" type="datetimeFigureOut">
              <a:rPr lang="en-US" smtClean="0"/>
              <a:pPr/>
              <a:t>9/6/2018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EAA65-29BC-482B-A41D-1A5D9932BB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E8F7B-9F44-44AE-BBD4-E9781D606A6F}" type="datetimeFigureOut">
              <a:rPr lang="en-US" smtClean="0"/>
              <a:pPr/>
              <a:t>9/6/2018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EAA65-29BC-482B-A41D-1A5D9932BB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F15E8F7B-9F44-44AE-BBD4-E9781D606A6F}" type="datetimeFigureOut">
              <a:rPr lang="en-US" smtClean="0"/>
              <a:pPr/>
              <a:t>9/6/2018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EAA65-29BC-482B-A41D-1A5D9932BB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15E8F7B-9F44-44AE-BBD4-E9781D606A6F}" type="datetimeFigureOut">
              <a:rPr lang="en-US" smtClean="0"/>
              <a:pPr/>
              <a:t>9/6/2018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A2EAA65-29BC-482B-A41D-1A5D9932BB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15E8F7B-9F44-44AE-BBD4-E9781D606A6F}" type="datetimeFigureOut">
              <a:rPr lang="en-US" smtClean="0"/>
              <a:pPr/>
              <a:t>9/6/2018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A2EAA65-29BC-482B-A41D-1A5D9932BB4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indexchange.energy.gov/small-wind-guidebook" TargetMode="External"/><Relationship Id="rId2" Type="http://schemas.openxmlformats.org/officeDocument/2006/relationships/hyperlink" Target="https://energy.gov/eere/wind/advantages-and-challenges-wind-energy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windpowerengineering.com/construction/size-wind-turbine-need/" TargetMode="External"/><Relationship Id="rId4" Type="http://schemas.openxmlformats.org/officeDocument/2006/relationships/hyperlink" Target="http://bergey.com/wind-school/residential-wind-energy-system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828800"/>
            <a:ext cx="4727448" cy="1082040"/>
          </a:xfrm>
        </p:spPr>
        <p:txBody>
          <a:bodyPr/>
          <a:lstStyle/>
          <a:p>
            <a:r>
              <a:rPr lang="en-US" dirty="0" smtClean="0"/>
              <a:t>Wind Turbines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52800" y="2743200"/>
            <a:ext cx="3584448" cy="762000"/>
          </a:xfrm>
        </p:spPr>
        <p:txBody>
          <a:bodyPr/>
          <a:lstStyle/>
          <a:p>
            <a:r>
              <a:rPr lang="en-US" dirty="0" smtClean="0"/>
              <a:t>By Charity Fischer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066800"/>
            <a:ext cx="5562600" cy="2776072"/>
          </a:xfrm>
        </p:spPr>
      </p:pic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3965822"/>
            <a:ext cx="5943600" cy="285994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It Was Made In AutoCAD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29596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481328"/>
            <a:ext cx="7467600" cy="3745578"/>
          </a:xfr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It Was Made In AutoCAD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7920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1673319"/>
            <a:ext cx="6248400" cy="4141979"/>
          </a:xfr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It Was Made In AutoCAD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9157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hlinkClick r:id="rId2"/>
              </a:rPr>
              <a:t>https://energy.gov/eere/wind/advantages-and-challenges-wind-energy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John Kingsley, </a:t>
            </a:r>
            <a:r>
              <a:rPr lang="en-US" sz="2400" dirty="0" err="1" smtClean="0"/>
              <a:t>iFluids</a:t>
            </a:r>
            <a:r>
              <a:rPr lang="en-US" sz="2400" dirty="0" smtClean="0"/>
              <a:t> Engineering</a:t>
            </a:r>
          </a:p>
          <a:p>
            <a:pPr>
              <a:buNone/>
            </a:pPr>
            <a:r>
              <a:rPr lang="en-US" sz="2400" dirty="0" smtClean="0">
                <a:hlinkClick r:id="rId3"/>
              </a:rPr>
              <a:t>https://windexchange.energy.gov/small-wind-guidebook#parts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>
                <a:hlinkClick r:id="rId4"/>
              </a:rPr>
              <a:t>http://bergey.com/wind-school/residential-wind-energy-systems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>
                <a:hlinkClick r:id="rId5"/>
              </a:rPr>
              <a:t>http://www.windpowerengineering.com/construction/size-wind-turbine-need/</a:t>
            </a: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b="1" dirty="0" smtClean="0"/>
          </a:p>
          <a:p>
            <a:pPr>
              <a:buNone/>
            </a:pPr>
            <a:endParaRPr lang="en-US" sz="2400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Presentation image2.PN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228600" y="1295400"/>
            <a:ext cx="8686800" cy="5223118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 Wind Turbine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343400" cy="4525963"/>
          </a:xfrm>
        </p:spPr>
        <p:txBody>
          <a:bodyPr/>
          <a:lstStyle/>
          <a:p>
            <a:r>
              <a:rPr lang="en-US" dirty="0" smtClean="0"/>
              <a:t>400 Watts - 100 Kilowatts</a:t>
            </a:r>
          </a:p>
          <a:p>
            <a:r>
              <a:rPr lang="en-US" dirty="0" smtClean="0"/>
              <a:t>$48,000 - $65,000</a:t>
            </a:r>
          </a:p>
          <a:p>
            <a:r>
              <a:rPr lang="en-US" dirty="0" smtClean="0"/>
              <a:t>80 - 140 ft Tall </a:t>
            </a:r>
          </a:p>
          <a:p>
            <a:r>
              <a:rPr lang="en-US" dirty="0" smtClean="0"/>
              <a:t>Investment Made Back in 6 - 30 years</a:t>
            </a:r>
            <a:endParaRPr lang="en-US" dirty="0"/>
          </a:p>
        </p:txBody>
      </p:sp>
      <p:pic>
        <p:nvPicPr>
          <p:cNvPr id="5" name="Content Placeholder 4" descr="Tubine on house picture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257800" y="1271380"/>
            <a:ext cx="3048000" cy="453887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 Wind Turbine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Low-Cost Energy</a:t>
            </a:r>
          </a:p>
          <a:p>
            <a:r>
              <a:rPr lang="en-US" dirty="0" smtClean="0"/>
              <a:t>Green Energy</a:t>
            </a:r>
          </a:p>
          <a:p>
            <a:r>
              <a:rPr lang="en-US" dirty="0" smtClean="0"/>
              <a:t>Sustainable</a:t>
            </a:r>
          </a:p>
          <a:p>
            <a:r>
              <a:rPr lang="en-US" dirty="0" smtClean="0"/>
              <a:t>Protects From Power Outages</a:t>
            </a:r>
          </a:p>
          <a:p>
            <a:r>
              <a:rPr lang="en-US" dirty="0" smtClean="0"/>
              <a:t>Domestic</a:t>
            </a:r>
          </a:p>
          <a:p>
            <a:endParaRPr lang="en-US" dirty="0"/>
          </a:p>
        </p:txBody>
      </p:sp>
      <p:pic>
        <p:nvPicPr>
          <p:cNvPr id="7" name="Content Placeholder 6" descr="Presentation image3.PN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791911" y="1281632"/>
            <a:ext cx="3437689" cy="5119168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Pros and Cons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Turbine + house picture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34181" y="1905000"/>
            <a:ext cx="3810000" cy="3810000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2057400"/>
            <a:ext cx="3657600" cy="4068763"/>
          </a:xfrm>
        </p:spPr>
        <p:txBody>
          <a:bodyPr/>
          <a:lstStyle/>
          <a:p>
            <a:r>
              <a:rPr lang="en-US" dirty="0" smtClean="0"/>
              <a:t>Cost of Installation</a:t>
            </a:r>
          </a:p>
          <a:p>
            <a:r>
              <a:rPr lang="en-US" dirty="0" smtClean="0"/>
              <a:t>Loud Noise</a:t>
            </a:r>
          </a:p>
          <a:p>
            <a:r>
              <a:rPr lang="en-US" dirty="0" smtClean="0"/>
              <a:t>Bad Aesthetic</a:t>
            </a:r>
          </a:p>
          <a:p>
            <a:r>
              <a:rPr lang="en-US" dirty="0" smtClean="0"/>
              <a:t>Unreliable Winds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Pros and Cons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Presentation image3d.PN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0" y="165493"/>
            <a:ext cx="4038600" cy="6475992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00200"/>
            <a:ext cx="3657600" cy="4525963"/>
          </a:xfrm>
        </p:spPr>
        <p:txBody>
          <a:bodyPr/>
          <a:lstStyle/>
          <a:p>
            <a:r>
              <a:rPr lang="en-US" dirty="0" smtClean="0"/>
              <a:t>Rotor</a:t>
            </a:r>
          </a:p>
          <a:p>
            <a:r>
              <a:rPr lang="en-US" dirty="0" smtClean="0"/>
              <a:t>Low-Speed Shaft</a:t>
            </a:r>
          </a:p>
          <a:p>
            <a:r>
              <a:rPr lang="en-US" dirty="0" smtClean="0"/>
              <a:t>High-Speed Shaft</a:t>
            </a:r>
          </a:p>
          <a:p>
            <a:r>
              <a:rPr lang="en-US" dirty="0" smtClean="0"/>
              <a:t>Brake</a:t>
            </a:r>
          </a:p>
          <a:p>
            <a:r>
              <a:rPr lang="en-US" dirty="0" smtClean="0"/>
              <a:t>Generator</a:t>
            </a:r>
          </a:p>
          <a:p>
            <a:r>
              <a:rPr lang="en-US" dirty="0" smtClean="0"/>
              <a:t>Controller</a:t>
            </a:r>
          </a:p>
          <a:p>
            <a:r>
              <a:rPr lang="en-US" dirty="0" smtClean="0"/>
              <a:t>Wind Vane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It Works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Presentation image4.PN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248822" y="1417638"/>
            <a:ext cx="8646355" cy="510457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It Works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481138"/>
            <a:ext cx="2791627" cy="4525962"/>
          </a:xfrm>
        </p:spPr>
      </p:pic>
      <p:pic>
        <p:nvPicPr>
          <p:cNvPr id="10" name="Content Placeholder 9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2133600"/>
            <a:ext cx="4800600" cy="3298509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It Was Made In AutoCAD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8131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1295400"/>
            <a:ext cx="5562600" cy="5091057"/>
          </a:xfrm>
        </p:spPr>
      </p:pic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It Was Made In AutoCAD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8257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247</TotalTime>
  <Words>124</Words>
  <Application>Microsoft Office PowerPoint</Application>
  <PresentationFormat>On-screen Show (4:3)</PresentationFormat>
  <Paragraphs>40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Calibri</vt:lpstr>
      <vt:lpstr>Lucida Sans Unicode</vt:lpstr>
      <vt:lpstr>Verdana</vt:lpstr>
      <vt:lpstr>Wingdings 2</vt:lpstr>
      <vt:lpstr>Wingdings 3</vt:lpstr>
      <vt:lpstr>Concourse</vt:lpstr>
      <vt:lpstr>Wind Turbines</vt:lpstr>
      <vt:lpstr>Home Wind Turbine</vt:lpstr>
      <vt:lpstr>Home Wind Turbine</vt:lpstr>
      <vt:lpstr>Pros and Cons</vt:lpstr>
      <vt:lpstr>Pros and Cons</vt:lpstr>
      <vt:lpstr>How It Works</vt:lpstr>
      <vt:lpstr>How It Works</vt:lpstr>
      <vt:lpstr>How It Was Made In AutoCAD</vt:lpstr>
      <vt:lpstr>How It Was Made In AutoCAD</vt:lpstr>
      <vt:lpstr>How It Was Made In AutoCAD</vt:lpstr>
      <vt:lpstr>How It Was Made In AutoCAD</vt:lpstr>
      <vt:lpstr>How It Was Made In AutoCAD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Wind Turbines</dc:title>
  <dc:creator>Charity Fischer</dc:creator>
  <cp:lastModifiedBy>Charity Anne Fischer</cp:lastModifiedBy>
  <cp:revision>27</cp:revision>
  <cp:lastPrinted>2017-10-17T21:44:07Z</cp:lastPrinted>
  <dcterms:created xsi:type="dcterms:W3CDTF">2017-10-16T20:02:12Z</dcterms:created>
  <dcterms:modified xsi:type="dcterms:W3CDTF">2018-09-07T00:25:02Z</dcterms:modified>
</cp:coreProperties>
</file>